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62" r:id="rId6"/>
    <p:sldId id="259" r:id="rId7"/>
    <p:sldId id="260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1166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DF0DF3-95E3-0E77-2822-E1F8181B32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EDBBAF-661C-1C57-83E8-0A99653871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788FBE-D09E-8E02-5E60-205F0B6644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B4BC2-E8C3-4911-B6DB-4A038BEFEEB9}" type="datetimeFigureOut">
              <a:rPr lang="en-GB" smtClean="0"/>
              <a:t>22/10/2025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287F72-377A-7DA6-2945-EE04D79585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BA24DF-779B-CB07-ECBD-B069F06EC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4912A-8574-4D12-93A2-E37757F7F61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9882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01EB51-4EBC-EF9E-6569-D6D42CE099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799364-D0B7-0DBC-2CB5-73516F1175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B85695-F3CB-859F-0A07-7CCB56A3B5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B4BC2-E8C3-4911-B6DB-4A038BEFEEB9}" type="datetimeFigureOut">
              <a:rPr lang="en-GB" smtClean="0"/>
              <a:t>22/10/2025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72DC3E-8EA5-08E8-AB99-6DDD7A255D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E580F7-237F-F3C2-15A4-DD435C813D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4912A-8574-4D12-93A2-E37757F7F61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63556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FBFC87-73F6-7735-5595-7C43D39F09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92C822-3A4A-F691-A3CA-3E19C0578C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1C5124-B69B-CA9C-0DCF-60D28AB58E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B4BC2-E8C3-4911-B6DB-4A038BEFEEB9}" type="datetimeFigureOut">
              <a:rPr lang="en-GB" smtClean="0"/>
              <a:t>22/10/2025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22469-B8F4-E67C-5183-F56FAFF348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780F5D-925E-2FF0-B1E5-F2158FABC4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4912A-8574-4D12-93A2-E37757F7F61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74029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84FAC-4A4A-351E-EF32-14D7D1613A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34C869-C0F1-136F-223E-3FFCE7B51AD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7D5E66-D877-A284-7AFA-FB6EAF12E2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86DD93-C201-5ED7-5CC7-2229705522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B4BC2-E8C3-4911-B6DB-4A038BEFEEB9}" type="datetimeFigureOut">
              <a:rPr lang="en-GB" smtClean="0"/>
              <a:t>22/10/2025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414EAC-9ED4-6369-3C03-C73641931C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C95246-8102-DA46-A0C5-7F9D81CBE7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4912A-8574-4D12-93A2-E37757F7F61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87574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FE6DB0-5FE7-A0A8-6775-AF4ADB8AC2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EA60AD-7791-34EE-7F8D-9BE7C28B53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DA472F-B777-A412-C492-1A274066F7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3734B23-AF2E-A662-2D7B-CEF1C26FD73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C2CE3A-E996-A005-1499-EBCFB909C0A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7B028B8-EE2A-19A0-292D-5578211FB0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B4BC2-E8C3-4911-B6DB-4A038BEFEEB9}" type="datetimeFigureOut">
              <a:rPr lang="en-GB" smtClean="0"/>
              <a:t>22/10/2025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925326A-5220-2DEE-457D-657C632E6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398066F-A761-5DA1-61A8-8D47FC20A2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4912A-8574-4D12-93A2-E37757F7F61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54279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58B7C-83A4-D8AC-A9CC-4B88D6573A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81A3B5-5CC2-DAC3-8D70-59240D56F9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B4BC2-E8C3-4911-B6DB-4A038BEFEEB9}" type="datetimeFigureOut">
              <a:rPr lang="en-GB" smtClean="0"/>
              <a:t>22/10/2025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8EB61FD-DA58-2D52-5352-0A48E10B39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A75D96-2B35-F454-AD4E-04F176B121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4912A-8574-4D12-93A2-E37757F7F61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89850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4EFF552-B46D-293B-2A23-CB70791385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B4BC2-E8C3-4911-B6DB-4A038BEFEEB9}" type="datetimeFigureOut">
              <a:rPr lang="en-GB" smtClean="0"/>
              <a:t>22/10/2025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BDAF74E-E119-06A9-A353-771E97CBB0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61CB3A-DEE0-5FD3-60F0-157EBAE362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4912A-8574-4D12-93A2-E37757F7F61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72767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00F0A8-1E93-811B-9F5F-320397678C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CCD025-845B-0120-05A9-8C039511B1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8FB888-8B6E-16D1-92C9-951EEE2E65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45DA52-B371-5DE6-1DB6-754BC39A05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B4BC2-E8C3-4911-B6DB-4A038BEFEEB9}" type="datetimeFigureOut">
              <a:rPr lang="en-GB" smtClean="0"/>
              <a:t>22/10/2025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23EC2F-C6AF-B727-E400-4FE31A304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B24553-9259-830F-0CF2-16F61C4AFE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4912A-8574-4D12-93A2-E37757F7F61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235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29F26A-E020-7D1E-ED1C-26AC2A321B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519934B-698A-2DDA-6398-2A259405ACC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D58963-F563-1966-5D1E-378A792894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B964A0-9F3B-6D6D-DE36-A14A5AFDD3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B4BC2-E8C3-4911-B6DB-4A038BEFEEB9}" type="datetimeFigureOut">
              <a:rPr lang="en-GB" smtClean="0"/>
              <a:t>22/10/2025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DB06F4-B2DD-34FC-D3B9-909C61092E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FA1BAA-7F21-3CF6-9AD4-483A38E0E6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4912A-8574-4D12-93A2-E37757F7F61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84569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C75EAF-DCBC-8821-314D-44EBAE38A7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D18600-7C95-6751-FE6C-F1FF8CC1C55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50AC8D-49E5-C046-7A65-8994851FBF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B4BC2-E8C3-4911-B6DB-4A038BEFEEB9}" type="datetimeFigureOut">
              <a:rPr lang="en-GB" smtClean="0"/>
              <a:t>22/10/2025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6F6261-5B7F-F7AF-EED8-4EF96403EF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C2ED5D-3A81-6BDA-A3C5-CF56FE67C5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4912A-8574-4D12-93A2-E37757F7F61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49364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F88C25C-6C9E-88AB-111C-DF173900E75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12590E-6EC6-58E0-BA1F-DAE1BF6678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724B86-5E0F-23BB-0B7F-E7C19D7869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B4BC2-E8C3-4911-B6DB-4A038BEFEEB9}" type="datetimeFigureOut">
              <a:rPr lang="en-GB" smtClean="0"/>
              <a:t>22/10/2025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E343EA-D64F-9D0F-05C0-40146A0250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D19723-A246-8FCA-0F3D-9B386E1F8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4912A-8574-4D12-93A2-E37757F7F61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94769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8D9070D-2A1D-1317-8CE8-23909C3368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298055-5812-BA7E-B41C-25B92EC1B4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6AEB9D-99D5-35F3-19D9-9EA689A8B8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F9B4BC2-E8C3-4911-B6DB-4A038BEFEEB9}" type="datetimeFigureOut">
              <a:rPr lang="en-GB" smtClean="0"/>
              <a:t>22/10/2025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49D13D-4977-E4B9-C3A1-77A635C216E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3324BA-EB02-A296-8AE9-45D7803B80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234912A-8574-4D12-93A2-E37757F7F61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1490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keepyourbootson.co.uk/wp-content/uploads/2022/03/RugbySafe-Essential-Guides-and-Templates-2023-24.pdf" TargetMode="Externa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7D10F5-56D4-C3F5-07E0-68442D62533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Cumbria Referee Society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915001-AD3B-B18E-9C37-28323B5A7CE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November Meeting</a:t>
            </a:r>
          </a:p>
        </p:txBody>
      </p:sp>
    </p:spTree>
    <p:extLst>
      <p:ext uri="{BB962C8B-B14F-4D97-AF65-F5344CB8AC3E}">
        <p14:creationId xmlns:p14="http://schemas.microsoft.com/office/powerpoint/2010/main" val="25437145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F88CFD-660B-4FFE-35E8-1ED1D76128A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Safety in The Game of Rugby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69C0E2-3115-4A62-B0EB-D615A00BEED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85737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627B50-FE57-E759-4254-DF1EF3187F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we looking for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63DC47-E5BC-1E3D-29F4-90BC112A70D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Pre Game</a:t>
            </a:r>
          </a:p>
          <a:p>
            <a:r>
              <a:rPr lang="en-GB" dirty="0"/>
              <a:t>Equipment – players – studs</a:t>
            </a:r>
          </a:p>
          <a:p>
            <a:r>
              <a:rPr lang="en-GB" dirty="0"/>
              <a:t>Personal items – Rings, chains, Earing's.</a:t>
            </a:r>
          </a:p>
          <a:p>
            <a:r>
              <a:rPr lang="en-GB" dirty="0"/>
              <a:t>First Aiders </a:t>
            </a:r>
          </a:p>
          <a:p>
            <a:r>
              <a:rPr lang="en-GB" dirty="0"/>
              <a:t>Technical Area</a:t>
            </a:r>
          </a:p>
          <a:p>
            <a:r>
              <a:rPr lang="en-GB" dirty="0"/>
              <a:t>Pitch</a:t>
            </a:r>
          </a:p>
          <a:p>
            <a:r>
              <a:rPr lang="en-GB" dirty="0"/>
              <a:t>Barriers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DDC7D4-46E2-4D3E-2FB1-CB813110972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Game</a:t>
            </a:r>
          </a:p>
          <a:p>
            <a:r>
              <a:rPr lang="en-GB" dirty="0"/>
              <a:t>Tackle</a:t>
            </a:r>
          </a:p>
          <a:p>
            <a:r>
              <a:rPr lang="en-GB" dirty="0"/>
              <a:t>Scrum</a:t>
            </a:r>
          </a:p>
          <a:p>
            <a:r>
              <a:rPr lang="en-GB" dirty="0"/>
              <a:t>Lineout</a:t>
            </a:r>
          </a:p>
          <a:p>
            <a:r>
              <a:rPr lang="en-GB" dirty="0"/>
              <a:t>Behavour</a:t>
            </a:r>
          </a:p>
          <a:p>
            <a:r>
              <a:rPr lang="en-GB" dirty="0"/>
              <a:t>Injury</a:t>
            </a:r>
          </a:p>
          <a:p>
            <a:r>
              <a:rPr lang="en-GB" dirty="0"/>
              <a:t>HIA</a:t>
            </a:r>
          </a:p>
        </p:txBody>
      </p:sp>
    </p:spTree>
    <p:extLst>
      <p:ext uri="{BB962C8B-B14F-4D97-AF65-F5344CB8AC3E}">
        <p14:creationId xmlns:p14="http://schemas.microsoft.com/office/powerpoint/2010/main" val="2223105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38BC5D-FB44-4485-D74D-A33EEE4E0A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Studs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4F7B8-E35E-0EFF-110F-FE5F701D0CA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Remember to check boots and studs regularly. </a:t>
            </a:r>
          </a:p>
          <a:p>
            <a:r>
              <a:rPr lang="en-GB" dirty="0"/>
              <a:t>They should check that the boots and studs/blades are safe to be worn; that there are none missing, they are suitably tightened and have no sharp edges or burring.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B56001-D9D1-4BAD-02F6-D00BDB6AFD9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By law, a match official has the power to decide at any time that part of a player’s clothing is dangerous or illegal, this includes boots and studs. </a:t>
            </a:r>
          </a:p>
          <a:p>
            <a:r>
              <a:rPr lang="en-GB" dirty="0"/>
              <a:t>The player can be asked to leave the field and must not take part in the match until the item is removed or rendered harmless.</a:t>
            </a:r>
          </a:p>
        </p:txBody>
      </p:sp>
    </p:spTree>
    <p:extLst>
      <p:ext uri="{BB962C8B-B14F-4D97-AF65-F5344CB8AC3E}">
        <p14:creationId xmlns:p14="http://schemas.microsoft.com/office/powerpoint/2010/main" val="9699602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FE5A2-BF58-7037-F61C-8C156EDC5C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Boots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7CA020-DCC9-3345-91DD-9FB05016DCE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Guidelines in the link show</a:t>
            </a:r>
          </a:p>
          <a:p>
            <a:r>
              <a:rPr lang="en-GB" dirty="0"/>
              <a:t>Legal</a:t>
            </a:r>
          </a:p>
          <a:p>
            <a:r>
              <a:rPr lang="en-GB" dirty="0"/>
              <a:t>Illegal</a:t>
            </a:r>
          </a:p>
          <a:p>
            <a:r>
              <a:rPr lang="en-GB" dirty="0"/>
              <a:t>Potentially illegal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8A4344-1D65-F058-C5BA-067E4706AEB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RugbySafe-Essential-Guides-and-Templates-2023-24.pdf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37880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273EE9-F4AA-DCE0-A2E0-3CFFD8D957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396ED8-0019-0F2E-F57E-140A925A780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are you looking for</a:t>
            </a:r>
          </a:p>
          <a:p>
            <a:r>
              <a:rPr lang="en-GB" dirty="0"/>
              <a:t>Physical </a:t>
            </a:r>
          </a:p>
          <a:p>
            <a:pPr marL="0" indent="0">
              <a:buNone/>
            </a:pPr>
            <a:r>
              <a:rPr lang="en-GB" dirty="0"/>
              <a:t>e.g. headaches, dizziness, vision changes</a:t>
            </a:r>
          </a:p>
          <a:p>
            <a:r>
              <a:rPr lang="en-GB" dirty="0"/>
              <a:t>Mental processing </a:t>
            </a:r>
          </a:p>
          <a:p>
            <a:pPr marL="0" indent="0">
              <a:buNone/>
            </a:pPr>
            <a:r>
              <a:rPr lang="en-GB" dirty="0"/>
              <a:t>e.g. not thinking clearly, feeling slowed down</a:t>
            </a:r>
          </a:p>
          <a:p>
            <a:pPr marL="0" indent="0">
              <a:buNone/>
            </a:pPr>
            <a:r>
              <a:rPr lang="en-GB" sz="1800" dirty="0"/>
              <a:t>There are others that professional people could assess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DAD303-3078-00BB-D492-08F3DF1CB6A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At all levels of community rugby</a:t>
            </a:r>
            <a:r>
              <a:rPr lang="en-GB" dirty="0"/>
              <a:t>,</a:t>
            </a:r>
          </a:p>
          <a:p>
            <a:r>
              <a:rPr lang="en-GB" dirty="0"/>
              <a:t> if a player displays one or more observable signs or symptoms of concussion, </a:t>
            </a:r>
          </a:p>
          <a:p>
            <a:r>
              <a:rPr lang="en-GB" dirty="0"/>
              <a:t>they should be removed from the pitch immediately irrespective of whether it is a match or training session.</a:t>
            </a:r>
          </a:p>
        </p:txBody>
      </p:sp>
    </p:spTree>
    <p:extLst>
      <p:ext uri="{BB962C8B-B14F-4D97-AF65-F5344CB8AC3E}">
        <p14:creationId xmlns:p14="http://schemas.microsoft.com/office/powerpoint/2010/main" val="17857079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E8A50-BE5C-BF8E-BBE6-BD90E1D0FA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4E96C5-25CC-CAF3-DEB4-7BFEAA255FF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Spotting head impacts and visible clues of concussion can be difficult in fast moving sports.</a:t>
            </a:r>
          </a:p>
          <a:p>
            <a:r>
              <a:rPr lang="en-GB" dirty="0"/>
              <a:t> It is the responsibility of everyone – players, coaches, teachers, referees, spectators, and families – to watch out for individuals with suspected concussion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AF4D57-F7D0-6D05-6EA7-764F397F082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Remember that the primary aim is to protect the individual from further injury by immediately removing them from play.</a:t>
            </a:r>
          </a:p>
          <a:p>
            <a:r>
              <a:rPr lang="en-GB" dirty="0"/>
              <a:t>Do not accept a Physio / First Aiders opinion if you see any of the symptoms.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02749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320</Words>
  <Application>Microsoft Office PowerPoint</Application>
  <PresentationFormat>Widescreen</PresentationFormat>
  <Paragraphs>44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Cumbria Referee Society</vt:lpstr>
      <vt:lpstr>Safety in The Game of Rugby</vt:lpstr>
      <vt:lpstr>What are we looking for</vt:lpstr>
      <vt:lpstr>Studs</vt:lpstr>
      <vt:lpstr>Boots</vt:lpstr>
      <vt:lpstr>HIA</vt:lpstr>
      <vt:lpstr>HIA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Alan Jenkinson</dc:creator>
  <cp:lastModifiedBy>Alan Jenkinson</cp:lastModifiedBy>
  <cp:revision>1</cp:revision>
  <dcterms:created xsi:type="dcterms:W3CDTF">2025-10-22T10:22:24Z</dcterms:created>
  <dcterms:modified xsi:type="dcterms:W3CDTF">2025-10-22T10:55:42Z</dcterms:modified>
</cp:coreProperties>
</file>