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-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17F4C-FE0D-FE22-805B-2D137D8973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A5A294-0AAC-4E2A-9F15-6509EC0A6D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5DF63B-F6D4-7D8B-6D36-604EDFF48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60021-D6CB-4130-A671-F71BCBF5784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943B0-E8C9-5920-BBCA-D91C960B6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BA91F-6A35-E9E5-5440-8093D6ED1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DF21-31BD-4929-91C4-1888B5E4C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358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64723-1F7B-6515-A9C7-F6C23C424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7A0458-02B9-6E1B-1037-EF4EAC668C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48F579-10EA-06F3-0E4C-FBE05546F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60021-D6CB-4130-A671-F71BCBF5784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897D9-4F9A-297F-A7E6-21B624B5E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7DFB6-F412-BF84-F15D-64B92337A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DF21-31BD-4929-91C4-1888B5E4C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4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42BD06-B3E7-7AA6-B2E4-A41C7D2E2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E3CC72-538D-FB95-0D92-352B433BF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E76CB2-0C52-FBD3-4ADC-3949EB3F6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60021-D6CB-4130-A671-F71BCBF5784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A2E80-D060-81C3-76C6-944375512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066C4-D87C-0353-0421-26358886F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DF21-31BD-4929-91C4-1888B5E4C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166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E91B9-B7DD-3E2F-85E7-F43493B20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D31E4-D501-D631-052C-BA44ECBD0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5BAC3A-BC58-5DA9-BF80-B13567F7F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60021-D6CB-4130-A671-F71BCBF5784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27D87-F13E-1364-44EB-3E28314B5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276E3C-B2EA-C661-8E28-C8BD49A39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DF21-31BD-4929-91C4-1888B5E4C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64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3AD69-701A-D842-B9B7-F0BDB6D8F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DAC7D-113E-3B12-5E1D-7311B4254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8B4CA6-A55F-6170-25AC-9E46F3E1D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60021-D6CB-4130-A671-F71BCBF5784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F81CB-FB67-B9A2-6097-9ABA29F18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A538CC-5F39-BDBB-AF6E-9FFF0EBAF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DF21-31BD-4929-91C4-1888B5E4C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012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91D41-49F7-49F0-750E-7455081B6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03A78-92D6-4F56-80A4-1E88787A9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DA5693-B642-E16C-A7FD-0E7C54CB13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4542B7-B5E1-65EA-B004-12391036F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60021-D6CB-4130-A671-F71BCBF5784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871CB2-61C7-BBC4-47C8-DC59F8A1B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765951-ADAB-F8E2-936B-AD1C761EF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DF21-31BD-4929-91C4-1888B5E4C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551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CAE7F-166F-A23B-56FD-417911ABD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8D22E-4C72-356E-7014-D50A1305D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91AE81-9B01-7DBE-8288-75AFFE2BDD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EDDB90-FF45-A0B6-F0EA-F6AB6F793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5F1A87-0010-69F1-E684-D6F18D816B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07B2AB-5B86-C342-B067-E282D6A04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60021-D6CB-4130-A671-F71BCBF5784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10A760-1239-3AA9-123E-590F46F23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6E6226-77A4-1298-9160-D530C660D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DF21-31BD-4929-91C4-1888B5E4C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370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6AF2C-6C0B-C5C0-019F-6D535D886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8E7BE2-7DD9-EA80-832E-CEC340BFF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60021-D6CB-4130-A671-F71BCBF5784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947399-DBC2-D3DF-4DE9-FB06014D5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6DFF99-0944-5F21-0997-240E6094B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DF21-31BD-4929-91C4-1888B5E4C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460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27571B-380A-9C1D-09C0-377B5987E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60021-D6CB-4130-A671-F71BCBF5784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B1394D-7272-D256-2878-29CBBB228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D55F57-6A16-0835-7EF3-A9EF2F55C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DF21-31BD-4929-91C4-1888B5E4C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140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42E1E-37FC-506E-CCD6-0D6DA4B49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A33E9-53B7-CB64-5959-D653D142F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6A4FB5-82AB-C4B5-9E1F-3F9DACA4BE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A1366-9A14-53A3-F40E-32E584552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60021-D6CB-4130-A671-F71BCBF5784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ABB625-3E06-20C2-98B7-3A8CC8CE7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58B150-451B-8587-352D-043C68C61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DF21-31BD-4929-91C4-1888B5E4C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150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B575D-AFFD-B10C-FE63-EFA468BAC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D6BBED-42CA-4F50-D30D-43E9DA052F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C7F577-C0ED-7CCE-18F9-7BF212A6FB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6A5ED-0AA4-CAA7-D029-D4898C305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60021-D6CB-4130-A671-F71BCBF5784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F16ECA-AED6-2A7E-AF7C-C4F6B1DF2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367577-4DD4-AC56-7FCD-995BC6B33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DF21-31BD-4929-91C4-1888B5E4C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636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16CD0F-D9DE-0E89-1BEE-C690F0BF2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A5A053-3FB0-C7AD-1882-B6C31830B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9B6570-46A7-AC10-9103-A3DDB39641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160021-D6CB-4130-A671-F71BCBF5784D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B4506-05C3-2CDE-E8D9-3609E2D7D2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4B5C4-B114-B2C9-53E7-0410F05E22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52DF21-31BD-4929-91C4-1888B5E4C2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823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4FDA8-B5B2-6899-9AEE-420782480D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49980"/>
          </a:xfrm>
        </p:spPr>
        <p:txBody>
          <a:bodyPr>
            <a:normAutofit fontScale="90000"/>
          </a:bodyPr>
          <a:lstStyle/>
          <a:p>
            <a:r>
              <a:rPr lang="en-GB" dirty="0"/>
              <a:t>Pre Game briefing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15E9A1-488A-57FF-22B8-5362E30D0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24743"/>
            <a:ext cx="9144000" cy="4147457"/>
          </a:xfrm>
        </p:spPr>
        <p:txBody>
          <a:bodyPr>
            <a:normAutofit fontScale="25000" lnSpcReduction="20000"/>
          </a:bodyPr>
          <a:lstStyle/>
          <a:p>
            <a:endParaRPr lang="en-GB" sz="12800" dirty="0"/>
          </a:p>
          <a:p>
            <a:r>
              <a:rPr lang="en-GB" sz="12800" dirty="0"/>
              <a:t>Focus – Short &amp; to the point</a:t>
            </a:r>
          </a:p>
          <a:p>
            <a:endParaRPr lang="en-GB" sz="9600" dirty="0"/>
          </a:p>
          <a:p>
            <a:endParaRPr lang="en-GB" sz="12800" dirty="0"/>
          </a:p>
          <a:p>
            <a:r>
              <a:rPr lang="en-GB" sz="12800" dirty="0"/>
              <a:t>Who are</a:t>
            </a:r>
          </a:p>
          <a:p>
            <a:r>
              <a:rPr lang="en-GB" sz="12800" dirty="0"/>
              <a:t>All front row players including replacements </a:t>
            </a:r>
          </a:p>
          <a:p>
            <a:r>
              <a:rPr lang="en-GB" sz="12800" dirty="0"/>
              <a:t>9 /10</a:t>
            </a:r>
          </a:p>
          <a:p>
            <a:r>
              <a:rPr lang="en-GB" sz="12800" dirty="0"/>
              <a:t>Captain</a:t>
            </a:r>
          </a:p>
        </p:txBody>
      </p:sp>
    </p:spTree>
    <p:extLst>
      <p:ext uri="{BB962C8B-B14F-4D97-AF65-F5344CB8AC3E}">
        <p14:creationId xmlns:p14="http://schemas.microsoft.com/office/powerpoint/2010/main" val="2951680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F93464F-834D-22BD-92CD-E923985C4FB5}"/>
              </a:ext>
            </a:extLst>
          </p:cNvPr>
          <p:cNvSpPr txBox="1"/>
          <p:nvPr/>
        </p:nvSpPr>
        <p:spPr>
          <a:xfrm>
            <a:off x="1012371" y="1864196"/>
            <a:ext cx="9590315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Scrum</a:t>
            </a:r>
          </a:p>
          <a:p>
            <a:pPr algn="l">
              <a:buNone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Guy’s I will mark centre of the scrum, please form up ensure you have everything ready, binds, second row.</a:t>
            </a:r>
          </a:p>
          <a:p>
            <a:pPr algn="l">
              <a:buNone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My sequence Crouch, Bind, Set</a:t>
            </a:r>
          </a:p>
          <a:p>
            <a:pPr algn="l">
              <a:buNone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If at any point, you’re not ready DO NOT go into the crouch position. </a:t>
            </a:r>
          </a:p>
          <a:p>
            <a:pPr algn="l">
              <a:buNone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Stay up straight let lets me know you’re not ready. </a:t>
            </a:r>
          </a:p>
          <a:p>
            <a:pPr algn="l">
              <a:buNone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Once you’re in the squat position that then indicates to me your ready to go in for the hit.</a:t>
            </a:r>
          </a:p>
          <a:p>
            <a:pPr algn="l">
              <a:buNone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Safety at this point is paramount.</a:t>
            </a:r>
          </a:p>
          <a:p>
            <a:pPr algn="l">
              <a:buNone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Please keep it square, with blinds and heads up.</a:t>
            </a:r>
          </a:p>
        </p:txBody>
      </p:sp>
    </p:spTree>
    <p:extLst>
      <p:ext uri="{BB962C8B-B14F-4D97-AF65-F5344CB8AC3E}">
        <p14:creationId xmlns:p14="http://schemas.microsoft.com/office/powerpoint/2010/main" val="1132459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926483-8208-75C0-D7E8-6A9E15FCE4BB}"/>
              </a:ext>
            </a:extLst>
          </p:cNvPr>
          <p:cNvSpPr txBox="1"/>
          <p:nvPr/>
        </p:nvSpPr>
        <p:spPr>
          <a:xfrm>
            <a:off x="827314" y="2141195"/>
            <a:ext cx="9622972" cy="79714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Move to Lineout </a:t>
            </a:r>
          </a:p>
          <a:p>
            <a:pPr algn="l">
              <a:buNone/>
            </a:pPr>
            <a:endParaRPr lang="en-GB" sz="32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None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Who’s front man?</a:t>
            </a:r>
          </a:p>
          <a:p>
            <a:pPr algn="l">
              <a:buNone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 will mark the defence so if your defending use the mark if you’re attacking, please take your mark allowing a good gap.</a:t>
            </a:r>
            <a:endParaRPr lang="en-GB" sz="32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l">
              <a:buNone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Once your ready let’s go …</a:t>
            </a:r>
          </a:p>
          <a:p>
            <a:pPr algn="l">
              <a:buNone/>
            </a:pPr>
            <a:endParaRPr lang="en-GB" sz="32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None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Don’t forget if the ball goes straight to 2 jumper and there is no contest and it goes of the mark we are play on </a:t>
            </a:r>
          </a:p>
          <a:p>
            <a:endParaRPr lang="en-GB" sz="3200" dirty="0"/>
          </a:p>
          <a:p>
            <a:r>
              <a:rPr lang="en-GB" sz="3200" dirty="0"/>
              <a:t>10?</a:t>
            </a:r>
          </a:p>
          <a:p>
            <a:r>
              <a:rPr lang="en-GB" sz="3200" dirty="0"/>
              <a:t>You are my marker I will give you 5 &amp;10mt but anyone in front I will class as OFFSIDE so it’s your job to help me ensure your player are onside.</a:t>
            </a:r>
          </a:p>
          <a:p>
            <a:pPr algn="l">
              <a:buNone/>
            </a:pPr>
            <a:endParaRPr lang="en-GB" sz="32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444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D6BF8D8-3737-A13F-E335-123873539010}"/>
              </a:ext>
            </a:extLst>
          </p:cNvPr>
          <p:cNvSpPr txBox="1"/>
          <p:nvPr/>
        </p:nvSpPr>
        <p:spPr>
          <a:xfrm>
            <a:off x="1240972" y="1025996"/>
            <a:ext cx="9078686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Who’s starting 9?</a:t>
            </a:r>
          </a:p>
          <a:p>
            <a:pPr algn="l">
              <a:buNone/>
            </a:pPr>
            <a:endParaRPr lang="en-GB" sz="32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None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Quick Taps first one as long as you’re near the mark and where I can see you lets get on with it.</a:t>
            </a:r>
          </a:p>
          <a:p>
            <a:pPr algn="l">
              <a:buNone/>
            </a:pPr>
            <a:endParaRPr lang="en-GB" sz="32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None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Second one we wait until everyone is back on side. (UNLESS FROM SCRUM BREAK UP)</a:t>
            </a:r>
          </a:p>
          <a:p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me ensure your player are onside</a:t>
            </a:r>
          </a:p>
        </p:txBody>
      </p:sp>
    </p:spTree>
    <p:extLst>
      <p:ext uri="{BB962C8B-B14F-4D97-AF65-F5344CB8AC3E}">
        <p14:creationId xmlns:p14="http://schemas.microsoft.com/office/powerpoint/2010/main" val="1793545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1ECD6E-E463-CDB8-6293-68382F08C075}"/>
              </a:ext>
            </a:extLst>
          </p:cNvPr>
          <p:cNvSpPr txBox="1"/>
          <p:nvPr/>
        </p:nvSpPr>
        <p:spPr>
          <a:xfrm>
            <a:off x="631371" y="1033199"/>
            <a:ext cx="10374085" cy="7417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GB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Captains –</a:t>
            </a:r>
          </a:p>
          <a:p>
            <a:pPr algn="l">
              <a:buNone/>
            </a:pPr>
            <a:r>
              <a:rPr lang="en-GB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Bring both captains in –</a:t>
            </a:r>
          </a:p>
          <a:p>
            <a:pPr algn="l">
              <a:buNone/>
            </a:pPr>
            <a:r>
              <a:rPr lang="en-GB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Quick check on replacements?</a:t>
            </a:r>
          </a:p>
          <a:p>
            <a:pPr algn="l">
              <a:buNone/>
            </a:pPr>
            <a:r>
              <a:rPr lang="en-GB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Ensure Someone is running touch on both sides</a:t>
            </a:r>
          </a:p>
          <a:p>
            <a:pPr algn="l">
              <a:buNone/>
            </a:pPr>
            <a:r>
              <a:rPr lang="en-GB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Ensure someone has medical / first aid (separately speak to them before kick off</a:t>
            </a:r>
          </a:p>
          <a:p>
            <a:pPr algn="l">
              <a:buNone/>
            </a:pPr>
            <a:endParaRPr lang="en-GB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>
              <a:buNone/>
            </a:pPr>
            <a:r>
              <a:rPr lang="en-GB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Before the toss</a:t>
            </a:r>
          </a:p>
          <a:p>
            <a:pPr algn="l">
              <a:buNone/>
            </a:pPr>
            <a:r>
              <a:rPr lang="en-GB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Explain – Gents you both are today’s captains lets work together to ensure we have a smooth game. </a:t>
            </a:r>
          </a:p>
          <a:p>
            <a:pPr algn="l">
              <a:buNone/>
            </a:pPr>
            <a:r>
              <a:rPr lang="en-GB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Your voices are the only ones I want to be hearing (unless separate pack leader). </a:t>
            </a:r>
          </a:p>
          <a:p>
            <a:pPr algn="l">
              <a:buNone/>
            </a:pPr>
            <a:r>
              <a:rPr lang="en-GB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If there are any decision I give, and you don’t know what it’s for or need clarification WAIT until the next break in play and DON’T allow your players to slow the game down. </a:t>
            </a:r>
          </a:p>
          <a:p>
            <a:pPr algn="l">
              <a:buNone/>
            </a:pPr>
            <a:r>
              <a:rPr lang="en-GB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It’s a nice afternoon I will try and play advantage where I can if you don’t want it TELL me.</a:t>
            </a:r>
          </a:p>
        </p:txBody>
      </p:sp>
    </p:spTree>
    <p:extLst>
      <p:ext uri="{BB962C8B-B14F-4D97-AF65-F5344CB8AC3E}">
        <p14:creationId xmlns:p14="http://schemas.microsoft.com/office/powerpoint/2010/main" val="3128379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91E69FE-D134-7B5B-8B95-4FB57625C097}"/>
              </a:ext>
            </a:extLst>
          </p:cNvPr>
          <p:cNvSpPr txBox="1"/>
          <p:nvPr/>
        </p:nvSpPr>
        <p:spPr>
          <a:xfrm>
            <a:off x="1099457" y="2695192"/>
            <a:ext cx="1025434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TOSS (Ensure they decide before they go out)</a:t>
            </a:r>
          </a:p>
          <a:p>
            <a:pPr algn="l">
              <a:buNone/>
            </a:pPr>
            <a:endParaRPr lang="en-GB" sz="32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l">
              <a:buNone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Explain you will knock xx minutes before to go out</a:t>
            </a:r>
          </a:p>
          <a:p>
            <a:pPr algn="l">
              <a:buNone/>
            </a:pPr>
            <a:r>
              <a:rPr lang="en-GB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Any Questions?</a:t>
            </a:r>
            <a:endParaRPr lang="en-GB" sz="32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363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421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Times New Roman</vt:lpstr>
      <vt:lpstr>Office Theme</vt:lpstr>
      <vt:lpstr>Pre Game briefing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Alan Jenkinson</dc:creator>
  <cp:lastModifiedBy>Alan Jenkinson</cp:lastModifiedBy>
  <cp:revision>2</cp:revision>
  <dcterms:created xsi:type="dcterms:W3CDTF">2026-01-29T09:28:28Z</dcterms:created>
  <dcterms:modified xsi:type="dcterms:W3CDTF">2026-01-29T09:54:29Z</dcterms:modified>
</cp:coreProperties>
</file>